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9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286" r:id="rId21"/>
    <p:sldId id="287" r:id="rId22"/>
    <p:sldId id="288" r:id="rId23"/>
    <p:sldId id="289" r:id="rId24"/>
    <p:sldId id="311" r:id="rId25"/>
    <p:sldId id="290" r:id="rId26"/>
    <p:sldId id="291" r:id="rId27"/>
    <p:sldId id="313" r:id="rId28"/>
    <p:sldId id="314" r:id="rId29"/>
    <p:sldId id="312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271" r:id="rId49"/>
    <p:sldId id="266" r:id="rId50"/>
    <p:sldId id="278" r:id="rId51"/>
    <p:sldId id="277" r:id="rId52"/>
    <p:sldId id="279" r:id="rId53"/>
    <p:sldId id="280" r:id="rId54"/>
    <p:sldId id="281" r:id="rId55"/>
    <p:sldId id="282" r:id="rId56"/>
    <p:sldId id="284" r:id="rId57"/>
    <p:sldId id="310" r:id="rId58"/>
  </p:sldIdLst>
  <p:sldSz cx="12192000" cy="6858000"/>
  <p:notesSz cx="6858000" cy="9144000"/>
  <p:custDataLst>
    <p:tags r:id="rId6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5D71F"/>
    <a:srgbClr val="FFFF00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3" autoAdjust="0"/>
    <p:restoredTop sz="88972" autoAdjust="0"/>
  </p:normalViewPr>
  <p:slideViewPr>
    <p:cSldViewPr>
      <p:cViewPr varScale="1">
        <p:scale>
          <a:sx n="71" d="100"/>
          <a:sy n="71" d="100"/>
        </p:scale>
        <p:origin x="437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Введение в трассировку лучей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(A, B, C)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4" name="Object 2"/>
              <p:cNvSpPr txBox="1"/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"/>
              <p:cNvSpPr txBox="1"/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132857"/>
            <a:ext cx="5743114" cy="43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916832"/>
            <a:ext cx="6258602" cy="47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Object 2"/>
              <p:cNvSpPr txBox="1"/>
              <p:nvPr/>
            </p:nvSpPr>
            <p:spPr bwMode="auto">
              <a:xfrm>
                <a:off x="1992314" y="1844676"/>
                <a:ext cx="8243887" cy="41878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−1−2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2314" y="1844676"/>
                <a:ext cx="8243887" cy="4187825"/>
              </a:xfrm>
              <a:prstGeom prst="rect">
                <a:avLst/>
              </a:prstGeom>
              <a:blipFill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6" name="Object 2"/>
              <p:cNvSpPr txBox="1"/>
              <p:nvPr/>
            </p:nvSpPr>
            <p:spPr bwMode="auto">
              <a:xfrm>
                <a:off x="1512887" y="2238375"/>
                <a:ext cx="9047610" cy="339883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2887" y="2238375"/>
                <a:ext cx="9047610" cy="3398838"/>
              </a:xfrm>
              <a:prstGeom prst="rect">
                <a:avLst/>
              </a:prstGeom>
              <a:blipFill>
                <a:blip r:embed="rId2"/>
                <a:stretch>
                  <a:fillRect l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6" name="Object 2"/>
              <p:cNvSpPr txBox="1"/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Object 2"/>
              <p:cNvSpPr txBox="1"/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384033" y="5373216"/>
          <a:ext cx="163090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457200" progId="Equation.3">
                  <p:embed/>
                </p:oleObj>
              </mc:Choice>
              <mc:Fallback>
                <p:oleObj name="Equation" r:id="rId2" imgW="64764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033" y="5373216"/>
                        <a:ext cx="1630907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pPr lvl="1"/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2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8521824" y="371703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5447929" y="242088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47928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9552384" y="458112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328248" y="198884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8089776" y="357301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8449816" y="364502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4273352" y="270892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273352" y="270892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4201344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5425480" y="29969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093840" y="278092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1524000" y="3356993"/>
            <a:ext cx="3923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пересечение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2375942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2375942" cy="1481137"/>
              </a:xfrm>
              <a:prstGeom prst="rect">
                <a:avLst/>
              </a:prstGeo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5879977" y="2276872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984432" y="443711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760296" y="18448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968208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8112224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8040216" y="3933056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5879976" y="3573016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63952" y="40770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048328" y="328498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8904312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8981435" y="2276872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32304" y="450912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7680176" y="4005064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176" y="4005064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1844676"/>
                <a:ext cx="5963548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844676"/>
                <a:ext cx="5963548" cy="2862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Объект 23"/>
          <p:cNvGraphicFramePr>
            <a:graphicFrameLocks noChangeAspect="1"/>
          </p:cNvGraphicFramePr>
          <p:nvPr/>
        </p:nvGraphicFramePr>
        <p:xfrm>
          <a:off x="1524001" y="4869161"/>
          <a:ext cx="8479837" cy="135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97200" imgH="736560" progId="Equation.3">
                  <p:embed/>
                </p:oleObj>
              </mc:Choice>
              <mc:Fallback>
                <p:oleObj name="Equation" r:id="rId5" imgW="4597200" imgH="7365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4869161"/>
                        <a:ext cx="8479837" cy="1355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231904" y="616530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672064" y="400506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6023992" y="4077072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7499648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6923584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4331296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4187280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4691336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8363744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63744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7211616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4691336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8768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0056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5552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/>
        </p:nvGraphicFramePr>
        <p:xfrm>
          <a:off x="1524001" y="5517232"/>
          <a:ext cx="6579695" cy="1340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65280" imgH="685800" progId="Equation.3">
                  <p:embed/>
                </p:oleObj>
              </mc:Choice>
              <mc:Fallback>
                <p:oleObj name="Equation" r:id="rId2" imgW="336528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517232"/>
                        <a:ext cx="6579695" cy="1340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2285</Words>
  <Application>Microsoft Office PowerPoint</Application>
  <PresentationFormat>Широкоэкранный</PresentationFormat>
  <Paragraphs>274</Paragraphs>
  <Slides>57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5" baseType="lpstr">
      <vt:lpstr>Aptos</vt:lpstr>
      <vt:lpstr>Aptos Display</vt:lpstr>
      <vt:lpstr>Arial</vt:lpstr>
      <vt:lpstr>Calibri</vt:lpstr>
      <vt:lpstr>Cambria Math</vt:lpstr>
      <vt:lpstr>Times New Roman</vt:lpstr>
      <vt:lpstr>Тема Office</vt:lpstr>
      <vt:lpstr>Equation</vt:lpstr>
      <vt:lpstr>Введение в трассировку лучей</vt:lpstr>
      <vt:lpstr>Достоинства и недостатки рендеринга, используемого в OpenGL</vt:lpstr>
      <vt:lpstr>Недостатки</vt:lpstr>
      <vt:lpstr>Презентация PowerPoint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Результат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Результат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пересечение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Презентация PowerPoint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Презентация PowerPoint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30</cp:revision>
  <dcterms:created xsi:type="dcterms:W3CDTF">2006-12-20T21:30:55Z</dcterms:created>
  <dcterms:modified xsi:type="dcterms:W3CDTF">2024-05-04T11:19:45Z</dcterms:modified>
</cp:coreProperties>
</file>